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4" r:id="rId8"/>
    <p:sldId id="260" r:id="rId9"/>
    <p:sldId id="261" r:id="rId10"/>
    <p:sldId id="266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0BE20F-AD64-0BE3-A51D-E7900C83809C}" v="33" dt="2025-06-30T07:30:45.959"/>
    <p1510:client id="{981CC212-6F1A-3018-E173-6ED1B7B3B20E}" v="442" dt="2025-06-30T07:26:07.2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24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30.06.25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19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30.06.25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46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30.06.25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84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30.06.25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1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30.06.25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39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30.06.25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08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30.06.25</a:t>
            </a:fld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8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30.06.25</a:t>
            </a:fld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8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30.06.25</a:t>
            </a:fld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09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30.06.25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81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30.06.25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57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4A8E5F-40E5-4553-9F3C-699F1A5B8145}" type="datetimeFigureOut">
              <a:rPr lang="de-DE" smtClean="0"/>
              <a:t>30.06.25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93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4AA5FD3-B0D6-2CE7-517E-1374432E1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25369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err="1">
                <a:solidFill>
                  <a:srgbClr val="FF0000"/>
                </a:solidFill>
                <a:latin typeface="Modern Love"/>
              </a:rPr>
              <a:t>Biblioteca</a:t>
            </a:r>
            <a:r>
              <a:rPr lang="en-US" sz="4000" dirty="0">
                <a:solidFill>
                  <a:srgbClr val="FF0000"/>
                </a:solidFill>
                <a:latin typeface="Modern Love"/>
              </a:rPr>
              <a:t> </a:t>
            </a:r>
            <a:r>
              <a:rPr lang="en-US" sz="4000" err="1">
                <a:solidFill>
                  <a:srgbClr val="FF0000"/>
                </a:solidFill>
                <a:latin typeface="Modern Love"/>
              </a:rPr>
              <a:t>scolastica</a:t>
            </a:r>
            <a:br>
              <a:rPr lang="en-US" sz="4000" dirty="0">
                <a:solidFill>
                  <a:srgbClr val="FF0000"/>
                </a:solidFill>
                <a:latin typeface="Modern Love"/>
              </a:rPr>
            </a:br>
            <a:r>
              <a:rPr lang="en-US" sz="4000" dirty="0">
                <a:solidFill>
                  <a:srgbClr val="FF0000"/>
                </a:solidFill>
                <a:latin typeface="Modern Love"/>
              </a:rPr>
              <a:t>Cosimo </a:t>
            </a:r>
            <a:r>
              <a:rPr lang="en-US" sz="4000" err="1">
                <a:solidFill>
                  <a:srgbClr val="FF0000"/>
                </a:solidFill>
                <a:latin typeface="Modern Love"/>
              </a:rPr>
              <a:t>Nociti</a:t>
            </a:r>
            <a:endParaRPr lang="en-US" sz="4000">
              <a:solidFill>
                <a:srgbClr val="FF0000"/>
              </a:solidFill>
              <a:latin typeface="Modern Love"/>
            </a:endParaRPr>
          </a:p>
        </p:txBody>
      </p:sp>
      <p:pic>
        <p:nvPicPr>
          <p:cNvPr id="5" name="Segnaposto contenuto 4" descr="Immagine che contiene testo, vestiti, persona, cartone animato&#10;&#10;Il contenuto generato dall&amp;#39;IA potrebbe non essere corretto.">
            <a:extLst>
              <a:ext uri="{FF2B5EF4-FFF2-40B4-BE49-F238E27FC236}">
                <a16:creationId xmlns:a16="http://schemas.microsoft.com/office/drawing/2014/main" id="{982C897B-8A7B-4102-B345-F40B9D18EC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130"/>
          <a:stretch>
            <a:fillRect/>
          </a:stretch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EDB2125-AE79-9659-C451-D8CE94887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31610" y="3633414"/>
            <a:ext cx="3822189" cy="25435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Modern Love"/>
              </a:rPr>
              <a:t>I.C. Rita Levi Montalcini</a:t>
            </a:r>
            <a:endParaRPr lang="it-IT" dirty="0" err="1">
              <a:solidFill>
                <a:srgbClr val="000000"/>
              </a:solidFill>
              <a:latin typeface="Aptos" panose="020B0004020202020204"/>
            </a:endParaRPr>
          </a:p>
          <a:p>
            <a:r>
              <a:rPr lang="en-US" sz="2000">
                <a:solidFill>
                  <a:srgbClr val="FF0000"/>
                </a:solidFill>
                <a:latin typeface="Modern Love"/>
              </a:rPr>
              <a:t>Spezzano Albanese</a:t>
            </a:r>
            <a:endParaRPr lang="it-IT">
              <a:solidFill>
                <a:srgbClr val="000000"/>
              </a:solidFill>
              <a:latin typeface="Aptos" panose="020B0004020202020204"/>
            </a:endParaRPr>
          </a:p>
          <a:p>
            <a:r>
              <a:rPr lang="en-US" sz="2000" dirty="0">
                <a:solidFill>
                  <a:srgbClr val="FF0000"/>
                </a:solidFill>
                <a:latin typeface="Modern Love"/>
              </a:rPr>
              <a:t>Anno </a:t>
            </a:r>
            <a:r>
              <a:rPr lang="en-US" sz="2000" dirty="0" err="1">
                <a:solidFill>
                  <a:srgbClr val="FF0000"/>
                </a:solidFill>
                <a:latin typeface="Modern Love"/>
              </a:rPr>
              <a:t>scolastico</a:t>
            </a:r>
            <a:endParaRPr lang="it-IT" dirty="0"/>
          </a:p>
          <a:p>
            <a:r>
              <a:rPr lang="en-US" sz="2000" dirty="0">
                <a:solidFill>
                  <a:srgbClr val="FF0000"/>
                </a:solidFill>
                <a:latin typeface="Modern Love"/>
              </a:rPr>
              <a:t>2024-2025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783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DE18D0-A9A8-91F1-3A22-6CE41C8A9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>
                <a:solidFill>
                  <a:srgbClr val="FF0000"/>
                </a:solidFill>
                <a:latin typeface="Modern Love"/>
              </a:rPr>
              <a:t>Attività e letture consigliate</a:t>
            </a:r>
          </a:p>
        </p:txBody>
      </p:sp>
      <p:pic>
        <p:nvPicPr>
          <p:cNvPr id="5" name="Segnaposto contenuto 4" descr="Immagine che contiene testo, uccello, cartone animato, illustrazione&#10;&#10;Il contenuto generato dall&amp;#39;IA potrebbe non essere corretto.">
            <a:extLst>
              <a:ext uri="{FF2B5EF4-FFF2-40B4-BE49-F238E27FC236}">
                <a16:creationId xmlns:a16="http://schemas.microsoft.com/office/drawing/2014/main" id="{F8E2575F-2664-79C0-D972-05EA744ED8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53331" y="1825625"/>
            <a:ext cx="4351338" cy="4351338"/>
          </a:xfrm>
          <a:prstGeom prst="rect">
            <a:avLst/>
          </a:prstGeom>
        </p:spPr>
      </p:pic>
      <p:pic>
        <p:nvPicPr>
          <p:cNvPr id="6" name="Segnaposto contenuto 5" descr="Immagine che contiene testo, Brochure, Annunci pubblicitari, poster&#10;&#10;Il contenuto generato dall&amp;#39;IA potrebbe non essere corretto.">
            <a:extLst>
              <a:ext uri="{FF2B5EF4-FFF2-40B4-BE49-F238E27FC236}">
                <a16:creationId xmlns:a16="http://schemas.microsoft.com/office/drawing/2014/main" id="{72D456CC-F566-ECF5-5286-85220DAE53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088555"/>
            <a:ext cx="5181600" cy="382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65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79F141-3051-9E15-6A2C-1217F159E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0010"/>
            <a:ext cx="10421912" cy="1038252"/>
          </a:xfrm>
        </p:spPr>
        <p:txBody>
          <a:bodyPr>
            <a:normAutofit/>
          </a:bodyPr>
          <a:lstStyle/>
          <a:p>
            <a:r>
              <a:rPr lang="it-IT" sz="4800" dirty="0">
                <a:solidFill>
                  <a:schemeClr val="accent2">
                    <a:lumMod val="76000"/>
                  </a:schemeClr>
                </a:solidFill>
                <a:latin typeface="Modern Love"/>
              </a:rPr>
              <a:t>                  </a:t>
            </a:r>
          </a:p>
        </p:txBody>
      </p:sp>
      <p:pic>
        <p:nvPicPr>
          <p:cNvPr id="5" name="Segnaposto contenuto 4" descr="Immagine che contiene testo, lettera, menu, design&#10;&#10;Il contenuto generato dall&amp;#39;IA potrebbe non essere corretto.">
            <a:extLst>
              <a:ext uri="{FF2B5EF4-FFF2-40B4-BE49-F238E27FC236}">
                <a16:creationId xmlns:a16="http://schemas.microsoft.com/office/drawing/2014/main" id="{0CF18F1A-647A-3E43-8809-737FF8A397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0554" y="89266"/>
            <a:ext cx="5524925" cy="6643583"/>
          </a:xfrm>
          <a:prstGeom prst="rect">
            <a:avLst/>
          </a:prstGeom>
        </p:spPr>
      </p:pic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E6D51E6F-A826-7487-D950-708BC95D97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it-IT" sz="4800" dirty="0">
                <a:solidFill>
                  <a:schemeClr val="accent2">
                    <a:lumMod val="76000"/>
                  </a:schemeClr>
                </a:solidFill>
                <a:latin typeface="Modern Love"/>
              </a:rPr>
              <a:t>Letture per i più piccini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0994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6646FC9-C66D-4EC7-8310-0DD4ACC49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12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D611949-3205-BA15-AD68-9BA63AFAC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err="1">
                <a:solidFill>
                  <a:schemeClr val="accent4"/>
                </a:solidFill>
                <a:latin typeface="Modern Love"/>
              </a:rPr>
              <a:t>Incontri</a:t>
            </a:r>
            <a:r>
              <a:rPr lang="en-US" sz="4000" dirty="0">
                <a:solidFill>
                  <a:schemeClr val="accent4"/>
                </a:solidFill>
                <a:latin typeface="Modern Love"/>
              </a:rPr>
              <a:t> con </a:t>
            </a:r>
            <a:r>
              <a:rPr lang="en-US" sz="4000" err="1">
                <a:solidFill>
                  <a:schemeClr val="accent4"/>
                </a:solidFill>
                <a:latin typeface="Modern Love"/>
              </a:rPr>
              <a:t>l'autore</a:t>
            </a:r>
            <a:endParaRPr lang="en-US" sz="4000">
              <a:solidFill>
                <a:schemeClr val="accent4"/>
              </a:solidFill>
              <a:latin typeface="Modern Love"/>
            </a:endParaRPr>
          </a:p>
        </p:txBody>
      </p:sp>
      <p:sp>
        <p:nvSpPr>
          <p:cNvPr id="9" name="Rectangle: Rounded Corners 14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pic>
        <p:nvPicPr>
          <p:cNvPr id="5" name="Segnaposto contenuto 4" descr="Immagine che contiene testo, vestiti, persona, uomo&#10;&#10;Il contenuto generato dall&amp;#39;IA potrebbe non essere corretto.">
            <a:extLst>
              <a:ext uri="{FF2B5EF4-FFF2-40B4-BE49-F238E27FC236}">
                <a16:creationId xmlns:a16="http://schemas.microsoft.com/office/drawing/2014/main" id="{A54015E8-9923-EC23-F3C9-DF482219EB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11177" r="-185" b="10345"/>
          <a:stretch>
            <a:fillRect/>
          </a:stretch>
        </p:blipFill>
        <p:spPr>
          <a:xfrm>
            <a:off x="2105470" y="2052045"/>
            <a:ext cx="3469050" cy="4323009"/>
          </a:xfrm>
          <a:prstGeom prst="rect">
            <a:avLst/>
          </a:prstGeom>
        </p:spPr>
      </p:pic>
      <p:pic>
        <p:nvPicPr>
          <p:cNvPr id="6" name="Segnaposto contenuto 5" descr="Immagine che contiene vestiti, calzature, persona, muro&#10;&#10;Il contenuto generato dall&amp;#39;IA potrebbe non essere corretto.">
            <a:extLst>
              <a:ext uri="{FF2B5EF4-FFF2-40B4-BE49-F238E27FC236}">
                <a16:creationId xmlns:a16="http://schemas.microsoft.com/office/drawing/2014/main" id="{AF6FECE5-F163-433C-A692-ECE5F3E605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77358" y="2139484"/>
            <a:ext cx="5462016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8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B09C92-0605-7B9C-C07F-997B39955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5"/>
                </a:solidFill>
                <a:latin typeface="Modern Love"/>
              </a:rPr>
              <a:t>Germogli....letture di primavera</a:t>
            </a:r>
          </a:p>
        </p:txBody>
      </p:sp>
      <p:pic>
        <p:nvPicPr>
          <p:cNvPr id="5" name="Segnaposto contenuto 4" descr="Immagine che contiene testo, fiore, rosa, Magenta&#10;&#10;Il contenuto generato dall&amp;#39;IA potrebbe non essere corretto.">
            <a:extLst>
              <a:ext uri="{FF2B5EF4-FFF2-40B4-BE49-F238E27FC236}">
                <a16:creationId xmlns:a16="http://schemas.microsoft.com/office/drawing/2014/main" id="{B46D5084-D4B1-4DEE-DB26-C16ABE1401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8800"/>
            <a:ext cx="5181600" cy="4344987"/>
          </a:xfrm>
          <a:prstGeom prst="rect">
            <a:avLst/>
          </a:prstGeom>
        </p:spPr>
      </p:pic>
      <p:pic>
        <p:nvPicPr>
          <p:cNvPr id="6" name="Segnaposto contenuto 5" descr="Immagine che contiene testo, fiore, rosa, Magenta&#10;&#10;Il contenuto generato dall&amp;#39;IA potrebbe non essere corretto.">
            <a:extLst>
              <a:ext uri="{FF2B5EF4-FFF2-40B4-BE49-F238E27FC236}">
                <a16:creationId xmlns:a16="http://schemas.microsoft.com/office/drawing/2014/main" id="{3E4DB03A-BC3A-FC4E-ECE7-CBB94802AD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828800"/>
            <a:ext cx="5181600" cy="434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13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699D5C-3DE7-E205-68EF-F2B9C600C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dirty="0">
                <a:solidFill>
                  <a:srgbClr val="FFC000"/>
                </a:solidFill>
                <a:latin typeface="Modern Love"/>
              </a:rPr>
              <a:t>Libri ….tra arte  e storia</a:t>
            </a:r>
          </a:p>
        </p:txBody>
      </p:sp>
      <p:pic>
        <p:nvPicPr>
          <p:cNvPr id="5" name="Segnaposto contenuto 4" descr="Immagine che contiene testo, grafica, poster, design&#10;&#10;Il contenuto generato dall&amp;#39;IA potrebbe non essere corretto.">
            <a:extLst>
              <a:ext uri="{FF2B5EF4-FFF2-40B4-BE49-F238E27FC236}">
                <a16:creationId xmlns:a16="http://schemas.microsoft.com/office/drawing/2014/main" id="{E66688FD-189D-9798-1471-AC6EC44979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90734" y="1825625"/>
            <a:ext cx="3076532" cy="4351338"/>
          </a:xfrm>
          <a:prstGeom prst="rect">
            <a:avLst/>
          </a:prstGeo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ADBEF13-9BB2-977A-BE10-57E7D198AF4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4628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EF8EA-67F9-3FBB-AAF0-558B60E72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2F4859-98D2-93EA-0612-F4962FC51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34472"/>
          </a:xfrm>
        </p:spPr>
        <p:txBody>
          <a:bodyPr>
            <a:normAutofit fontScale="90000"/>
          </a:bodyPr>
          <a:lstStyle/>
          <a:p>
            <a:br>
              <a:rPr lang="it-IT" dirty="0">
                <a:solidFill>
                  <a:srgbClr val="FF0000"/>
                </a:solidFill>
                <a:latin typeface="Modern Love"/>
              </a:rPr>
            </a:br>
            <a:br>
              <a:rPr lang="it-IT" dirty="0">
                <a:latin typeface="Modern Love"/>
              </a:rPr>
            </a:br>
            <a:r>
              <a:rPr lang="it-IT" dirty="0">
                <a:solidFill>
                  <a:schemeClr val="accent4"/>
                </a:solidFill>
                <a:latin typeface="Modern Love"/>
              </a:rPr>
              <a:t>La biblioteca contiene</a:t>
            </a:r>
            <a:r>
              <a:rPr lang="it-IT" dirty="0">
                <a:solidFill>
                  <a:srgbClr val="FF0000"/>
                </a:solidFill>
                <a:latin typeface="Modern Love"/>
              </a:rPr>
              <a:t> 1906 volumi</a:t>
            </a:r>
            <a:br>
              <a:rPr lang="it-IT" dirty="0">
                <a:solidFill>
                  <a:srgbClr val="FF0000"/>
                </a:solidFill>
                <a:latin typeface="Modern Love"/>
              </a:rPr>
            </a:br>
            <a:br>
              <a:rPr lang="it-IT" dirty="0">
                <a:latin typeface="Modern Love"/>
              </a:rPr>
            </a:br>
            <a:r>
              <a:rPr lang="it-IT" dirty="0">
                <a:solidFill>
                  <a:srgbClr val="FF0000"/>
                </a:solidFill>
                <a:latin typeface="Modern Love"/>
              </a:rPr>
              <a:t>270 </a:t>
            </a:r>
            <a:r>
              <a:rPr lang="it-IT" dirty="0">
                <a:solidFill>
                  <a:schemeClr val="accent4"/>
                </a:solidFill>
                <a:latin typeface="Modern Love"/>
              </a:rPr>
              <a:t>sono stati i libri letti nell'a.s.24-25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34AC6A-1960-43E6-30A2-B4D2626C1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61534"/>
            <a:ext cx="10515600" cy="221542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endParaRPr lang="it-IT" b="1" dirty="0">
              <a:solidFill>
                <a:schemeClr val="accent4"/>
              </a:solidFill>
              <a:latin typeface="Modern Love"/>
            </a:endParaRPr>
          </a:p>
          <a:p>
            <a:pPr marL="0" indent="0">
              <a:buNone/>
            </a:pPr>
            <a:r>
              <a:rPr lang="it-IT" sz="4000" b="1" dirty="0">
                <a:solidFill>
                  <a:schemeClr val="accent4"/>
                </a:solidFill>
                <a:latin typeface="Modern Love"/>
              </a:rPr>
              <a:t>La </a:t>
            </a:r>
            <a:r>
              <a:rPr lang="it-IT" sz="4000" b="1" dirty="0">
                <a:solidFill>
                  <a:srgbClr val="FF0000"/>
                </a:solidFill>
                <a:latin typeface="Modern Love"/>
              </a:rPr>
              <a:t>biblioteca scolastica</a:t>
            </a:r>
            <a:r>
              <a:rPr lang="it-IT" sz="4000" b="1" dirty="0">
                <a:solidFill>
                  <a:schemeClr val="accent4"/>
                </a:solidFill>
                <a:latin typeface="Modern Love"/>
              </a:rPr>
              <a:t> vi aspetta per </a:t>
            </a:r>
            <a:endParaRPr lang="it-IT" sz="4000">
              <a:solidFill>
                <a:schemeClr val="accent4"/>
              </a:solidFill>
              <a:latin typeface="Aptos" panose="020B0004020202020204"/>
            </a:endParaRPr>
          </a:p>
          <a:p>
            <a:pPr marL="0" indent="0">
              <a:buNone/>
            </a:pPr>
            <a:r>
              <a:rPr lang="it-IT" sz="4000" b="1" dirty="0">
                <a:solidFill>
                  <a:schemeClr val="accent4"/>
                </a:solidFill>
                <a:latin typeface="Modern Love"/>
              </a:rPr>
              <a:t>nuovi ed entusiasmanti viaggi della mente...</a:t>
            </a:r>
            <a:endParaRPr lang="it-IT" sz="4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4223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6913049AB26D458BCC0E7CEF5B45BF" ma:contentTypeVersion="4" ma:contentTypeDescription="Create a new document." ma:contentTypeScope="" ma:versionID="1303124f5b49c367489e142ae404be6d">
  <xsd:schema xmlns:xsd="http://www.w3.org/2001/XMLSchema" xmlns:xs="http://www.w3.org/2001/XMLSchema" xmlns:p="http://schemas.microsoft.com/office/2006/metadata/properties" xmlns:ns2="c072e406-fe5c-4ee9-b327-d44ef54b94bf" targetNamespace="http://schemas.microsoft.com/office/2006/metadata/properties" ma:root="true" ma:fieldsID="eb9a9838c59efc3f22d3483ba72777e7" ns2:_="">
    <xsd:import namespace="c072e406-fe5c-4ee9-b327-d44ef54b94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72e406-fe5c-4ee9-b327-d44ef54b94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F0DD3F-9556-4B69-A247-3FECEFE17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72e406-fe5c-4ee9-b327-d44ef54b9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B12A97-A48A-41A7-AFC7-38B77E56298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D6985CC-87BC-4A39-825B-B15E49B6E6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Macintosh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4" baseType="lpstr">
      <vt:lpstr>Aptos</vt:lpstr>
      <vt:lpstr>Aptos Display</vt:lpstr>
      <vt:lpstr>Arial</vt:lpstr>
      <vt:lpstr>Avenir Next LT Pro</vt:lpstr>
      <vt:lpstr>Calibri</vt:lpstr>
      <vt:lpstr>Modern Love</vt:lpstr>
      <vt:lpstr>Tema di Office</vt:lpstr>
      <vt:lpstr>Biblioteca scolastica Cosimo Nociti</vt:lpstr>
      <vt:lpstr>Attività e letture consigliate</vt:lpstr>
      <vt:lpstr>                  </vt:lpstr>
      <vt:lpstr>Incontri con l'autore</vt:lpstr>
      <vt:lpstr>Germogli....letture di primavera</vt:lpstr>
      <vt:lpstr>Libri ….tra arte  e storia</vt:lpstr>
      <vt:lpstr>  La biblioteca contiene 1906 volumi  270 sono stati i libri letti nell'a.s.24-25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Microsoft Office User</cp:lastModifiedBy>
  <cp:revision>154</cp:revision>
  <dcterms:created xsi:type="dcterms:W3CDTF">2025-06-30T06:46:58Z</dcterms:created>
  <dcterms:modified xsi:type="dcterms:W3CDTF">2025-06-30T07:32:04Z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0x0101001F6913049AB26D458BCC0E7CEF5B45BF</vt:lpwstr>
  </property>
</Properties>
</file>